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F61EE2-E303-EB4D-3913-047C154D93F2}" v="1010" dt="2025-11-28T19:02:08.4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5/10/relationships/revisionInfo" Target="revisionInfo.xml"/></Relationships>
</file>

<file path=ppt/media/image1.png>
</file>

<file path=ppt/media/image2.png>
</file>

<file path=ppt/media/image3.sv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5E485B-30C6-2103-F3BC-E1600483468B}"/>
              </a:ext>
            </a:extLst>
          </p:cNvPr>
          <p:cNvSpPr txBox="1"/>
          <p:nvPr/>
        </p:nvSpPr>
        <p:spPr>
          <a:xfrm>
            <a:off x="249582" y="1035878"/>
            <a:ext cx="5605669" cy="563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/>
              <a:t>There are many medications</a:t>
            </a:r>
            <a:endParaRPr lang="en-US"/>
          </a:p>
          <a:p>
            <a:pPr marL="800100" lvl="1" indent="-342900">
              <a:buFont typeface="Calibri"/>
              <a:buChar char="-"/>
            </a:pPr>
            <a:r>
              <a:rPr lang="en-US" sz="2400" dirty="0"/>
              <a:t>Too many for any one person to memorize and use effectively</a:t>
            </a:r>
          </a:p>
          <a:p>
            <a:pPr marL="742950" lvl="1" indent="-285750">
              <a:buFont typeface="Calibri"/>
              <a:buChar char="-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Some medications share similar uses, composition, or side effects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This project aims to provide a way to browse a list of  medication and compare them to other similar medications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The dataset provides review, composition, side effects, and usage for 11500 medications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46605B-863D-F30D-4B4D-7F156EDE8658}"/>
              </a:ext>
            </a:extLst>
          </p:cNvPr>
          <p:cNvSpPr txBox="1"/>
          <p:nvPr/>
        </p:nvSpPr>
        <p:spPr>
          <a:xfrm>
            <a:off x="3507409" y="174487"/>
            <a:ext cx="518159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dirty="0"/>
              <a:t>What, Where, and Why?</a:t>
            </a:r>
          </a:p>
        </p:txBody>
      </p:sp>
      <p:pic>
        <p:nvPicPr>
          <p:cNvPr id="6" name="Picture 5" descr="A close-up of a white background&#10;&#10;AI-generated content may be incorrect.">
            <a:extLst>
              <a:ext uri="{FF2B5EF4-FFF2-40B4-BE49-F238E27FC236}">
                <a16:creationId xmlns:a16="http://schemas.microsoft.com/office/drawing/2014/main" id="{3577E923-6098-AEDC-5270-9DC36C2F68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89" t="4831" r="2708" b="6280"/>
          <a:stretch>
            <a:fillRect/>
          </a:stretch>
        </p:blipFill>
        <p:spPr>
          <a:xfrm>
            <a:off x="6096647" y="1258197"/>
            <a:ext cx="5294855" cy="2023536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67DC5AA7-41DA-D2A9-9CA3-A387A4E22A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68122" y="2567609"/>
            <a:ext cx="4258365" cy="28160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C25F0AB-A0CF-08C2-A729-FF948F9987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82714" y="3736767"/>
            <a:ext cx="1285875" cy="46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5-11-28-132956_screenrec">
            <a:hlinkClick r:id="" action="ppaction://media"/>
            <a:extLst>
              <a:ext uri="{FF2B5EF4-FFF2-40B4-BE49-F238E27FC236}">
                <a16:creationId xmlns:a16="http://schemas.microsoft.com/office/drawing/2014/main" id="{9BB798D3-6B6E-EF07-5E80-8E77A12557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0957" y="999166"/>
            <a:ext cx="11710087" cy="57431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E265D2-73A2-1001-087E-92DCAD570805}"/>
              </a:ext>
            </a:extLst>
          </p:cNvPr>
          <p:cNvSpPr txBox="1"/>
          <p:nvPr/>
        </p:nvSpPr>
        <p:spPr>
          <a:xfrm>
            <a:off x="2981738" y="287130"/>
            <a:ext cx="621526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ea typeface="+mn-lt"/>
                <a:cs typeface="+mn-lt"/>
              </a:rPr>
              <a:t>https://illustratedman-code.shinyapps.io/project/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631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C4932-EC7C-BD9E-AFD1-813400C36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The End?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F3DBE-7193-F6B4-237B-66848A171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5417" y="1328668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Anecdotally, medications that shared one similar trait (i.e. composition), had another similar trait (i.e. usage)</a:t>
            </a:r>
          </a:p>
          <a:p>
            <a:r>
              <a:rPr lang="en-US" dirty="0"/>
              <a:t>May be useful for physicians when selecting alternative medications for their patients</a:t>
            </a:r>
          </a:p>
          <a:p>
            <a:pPr lvl="1">
              <a:buFont typeface="Calibri"/>
              <a:buChar char="-"/>
            </a:pPr>
            <a:r>
              <a:rPr lang="en-US" dirty="0"/>
              <a:t>Some medications have better reviews than others even if they have similar uses/compositions</a:t>
            </a:r>
          </a:p>
          <a:p>
            <a:pPr>
              <a:buFont typeface="Arial"/>
              <a:buChar char="•"/>
            </a:pPr>
            <a:r>
              <a:rPr lang="en-US" dirty="0"/>
              <a:t>The dataset was limited in scope (few variables) and origin of review data is unclear</a:t>
            </a:r>
          </a:p>
          <a:p>
            <a:pPr>
              <a:buFont typeface="Arial"/>
              <a:buChar char="•"/>
            </a:pPr>
            <a:r>
              <a:rPr lang="en-US" dirty="0"/>
              <a:t>Better distance variable could be computed using NLP techniques</a:t>
            </a:r>
          </a:p>
          <a:p>
            <a:pPr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57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The End?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141</cp:revision>
  <dcterms:created xsi:type="dcterms:W3CDTF">2025-11-28T18:14:16Z</dcterms:created>
  <dcterms:modified xsi:type="dcterms:W3CDTF">2025-11-28T19:02:42Z</dcterms:modified>
</cp:coreProperties>
</file>

<file path=docProps/thumbnail.jpeg>
</file>